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0" r:id="rId7"/>
    <p:sldId id="271" r:id="rId8"/>
    <p:sldId id="265" r:id="rId9"/>
    <p:sldId id="273" r:id="rId10"/>
    <p:sldId id="282" r:id="rId11"/>
    <p:sldId id="26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8" r:id="rId20"/>
    <p:sldId id="264" r:id="rId21"/>
    <p:sldId id="267" r:id="rId22"/>
    <p:sldId id="26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5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5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5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6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1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5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2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4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6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20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5966-6DAF-4279-886C-803091D133D8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926" y="3766438"/>
            <a:ext cx="2577074" cy="2982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364" y="-53210"/>
            <a:ext cx="2889754" cy="2871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1417871"/>
            <a:ext cx="64407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иждень </a:t>
            </a:r>
            <a:r>
              <a:rPr lang="ru-RU" sz="4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циклової</a:t>
            </a: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комісії</a:t>
            </a:r>
            <a:endParaRPr lang="ru-RU" sz="48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Бухгалтерського обліку</a:t>
            </a:r>
            <a:r>
              <a:rPr lang="ru-RU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2024-2025 </a:t>
            </a:r>
            <a:r>
              <a:rPr lang="ru-RU" sz="4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ru-RU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1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010" y="365125"/>
            <a:ext cx="8196146" cy="6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1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8" y="-19867"/>
            <a:ext cx="12259408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36" y="-1"/>
            <a:ext cx="5913864" cy="3828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185" y="3568389"/>
            <a:ext cx="4094168" cy="32697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408" y="28925"/>
            <a:ext cx="6635476" cy="379909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33704" y="4456598"/>
            <a:ext cx="37582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Клименко Софія, здобувач освіти ВПУ №17 група К24-32/9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</a:rPr>
              <a:t>Тема: Що було до </a:t>
            </a:r>
            <a:r>
              <a:rPr lang="uk-UA" dirty="0" err="1" smtClean="0">
                <a:solidFill>
                  <a:schemeClr val="bg1"/>
                </a:solidFill>
              </a:rPr>
              <a:t>біткоїну</a:t>
            </a:r>
            <a:r>
              <a:rPr lang="uk-UA" dirty="0" smtClean="0">
                <a:solidFill>
                  <a:schemeClr val="bg1"/>
                </a:solidFill>
              </a:rPr>
              <a:t>: Коротка історія цифрових валют (керівник проекту Юлія УГРІНА)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2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83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89288" cy="3624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88" y="2927216"/>
            <a:ext cx="5902712" cy="3937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488" y="-6783"/>
            <a:ext cx="4049433" cy="3218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8200" y="4504064"/>
            <a:ext cx="3666893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Максименко Максим, здобувач освіти ВПУ №17 група К24-36/11.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Історія розвитку цифрової (електронної) валюти (керівник проекту Тетяна РЯЗАНОВА)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78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25226" cy="3615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74" y="3846315"/>
            <a:ext cx="4139543" cy="3011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226" y="0"/>
            <a:ext cx="5439069" cy="38463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4613" y="4278495"/>
            <a:ext cx="2712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Свідло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Софія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здобувач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освіти</a:t>
            </a:r>
            <a:r>
              <a:rPr lang="ru-RU" dirty="0">
                <a:solidFill>
                  <a:schemeClr val="bg1"/>
                </a:solidFill>
              </a:rPr>
              <a:t> ВПУ №17 </a:t>
            </a:r>
            <a:r>
              <a:rPr lang="ru-RU" dirty="0" err="1">
                <a:solidFill>
                  <a:schemeClr val="bg1"/>
                </a:solidFill>
              </a:rPr>
              <a:t>група</a:t>
            </a:r>
            <a:r>
              <a:rPr lang="ru-RU" dirty="0">
                <a:solidFill>
                  <a:schemeClr val="bg1"/>
                </a:solidFill>
              </a:rPr>
              <a:t> К24-32/9.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Тема: </a:t>
            </a:r>
            <a:r>
              <a:rPr lang="ru-RU" dirty="0" err="1">
                <a:solidFill>
                  <a:schemeClr val="bg1"/>
                </a:solidFill>
              </a:rPr>
              <a:t>Запровадження</a:t>
            </a:r>
            <a:r>
              <a:rPr lang="ru-RU" dirty="0">
                <a:solidFill>
                  <a:schemeClr val="bg1"/>
                </a:solidFill>
              </a:rPr>
              <a:t> е-</a:t>
            </a:r>
            <a:r>
              <a:rPr lang="ru-RU" dirty="0" err="1">
                <a:solidFill>
                  <a:schemeClr val="bg1"/>
                </a:solidFill>
              </a:rPr>
              <a:t>гривні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керівник</a:t>
            </a:r>
            <a:r>
              <a:rPr lang="ru-RU" dirty="0">
                <a:solidFill>
                  <a:schemeClr val="bg1"/>
                </a:solidFill>
              </a:rPr>
              <a:t> проекту </a:t>
            </a:r>
            <a:r>
              <a:rPr lang="ru-RU" dirty="0" err="1">
                <a:solidFill>
                  <a:schemeClr val="bg1"/>
                </a:solidFill>
              </a:rPr>
              <a:t>Юлія</a:t>
            </a:r>
            <a:r>
              <a:rPr lang="ru-RU" dirty="0">
                <a:solidFill>
                  <a:schemeClr val="bg1"/>
                </a:solidFill>
              </a:rPr>
              <a:t> УГРІНА)</a:t>
            </a:r>
          </a:p>
        </p:txBody>
      </p:sp>
    </p:spTree>
    <p:extLst>
      <p:ext uri="{BB962C8B-B14F-4D97-AF65-F5344CB8AC3E}">
        <p14:creationId xmlns:p14="http://schemas.microsoft.com/office/powerpoint/2010/main" val="199098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64098" cy="3813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310" y="0"/>
            <a:ext cx="5684690" cy="3829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576" y="3691054"/>
            <a:ext cx="4694663" cy="31669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532" y="4412410"/>
            <a:ext cx="3107473" cy="1391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Дуленко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Анастасія, здобувач освіти ВПУ №17 група К24-32/9.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uk-UA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Біткоїн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простими словами (керівник проекту Тетяна ВАБІЛЕВА)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1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1434" cy="3501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423210" cy="3501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591" y="3495765"/>
            <a:ext cx="3908498" cy="33679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8683" y="4522691"/>
            <a:ext cx="364273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Лебедюк Каріна, здобувач освіти ВПУ №17 група К23-24/9.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Що таке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біткоїн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Хто його створив? (керівник проекту Тетяна РЯЗАНОВА)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0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761" cy="2922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761" y="0"/>
            <a:ext cx="7048239" cy="3824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55" y="2951632"/>
            <a:ext cx="4344006" cy="3877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3516" y="4459704"/>
            <a:ext cx="541028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Ніколенко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Микола, здобувач освіти 9-А класу Комунального закладу освіти "Середньої загальноосвітньої школи № 19" Дніпровської міської </a:t>
            </a: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ради.Тема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Безпека криптовалют: загрози та захист</a:t>
            </a:r>
          </a:p>
        </p:txBody>
      </p:sp>
    </p:spTree>
    <p:extLst>
      <p:ext uri="{BB962C8B-B14F-4D97-AF65-F5344CB8AC3E}">
        <p14:creationId xmlns:p14="http://schemas.microsoft.com/office/powerpoint/2010/main" val="241048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84497" cy="2897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497" y="0"/>
            <a:ext cx="7007503" cy="3992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62" y="2897884"/>
            <a:ext cx="4115374" cy="39601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97" y="4486006"/>
            <a:ext cx="4672361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Некрасов Владислав, здобувач освіти ВПУ №17 група К22-44/9.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Мережа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Біткоїн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Децентралізовані технології.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(керівник проекту Юлія ГРУНТКОВСЬКА)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37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180718" cy="3534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931" y="3534937"/>
            <a:ext cx="4126528" cy="3323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580" y="9213"/>
            <a:ext cx="4828479" cy="35257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51360" y="4212224"/>
            <a:ext cx="3985439" cy="151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Плотнікова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Кароліна, здобувач освіти ВПУ №17 група НП23-28/9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Безпека в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криптовалюті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(керівник проекту Тетяна ВАБІЛЕВА)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5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30805"/>
            <a:ext cx="184731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6995" y="454947"/>
            <a:ext cx="97684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конференції переможцями стали: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 місце (поділили між собою):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🎈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Свідло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Софія, здобувач освіти ВПУ №17, група К24-32/9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Тема: "Запровадження е-гривні" (керівник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Юлія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Угріна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🎈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Ніколенко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Микола, здобувач освіти 9-А класу Дніпровської гімназії № 19 Дніпровської міської ради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Тема: "Безпека криптовалют: загрози та захист"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місце: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🎈Клименко Софія, здобувач освіти ВПУ №17, група К24-32/9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Тема: "Що було до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біткоїну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коротка історія цифрових валют" (керівник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Юлія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Угріна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місце: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🎈Максименко Максим, здобувач освіти ВПУ №17, група К24-36/11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Тема: "Історія розвитку цифрової (електронної) валюти" (керівник </a:t>
            </a:r>
            <a:r>
              <a:rPr lang="uk-UA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Рязанова)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0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54" y="365125"/>
            <a:ext cx="10181063" cy="62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1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15326"/>
            <a:ext cx="5597912" cy="3942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190" y="0"/>
            <a:ext cx="4508810" cy="3530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204" y="3702205"/>
            <a:ext cx="3803995" cy="31310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939" y="0"/>
            <a:ext cx="5000692" cy="33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6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7861610" cy="4681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1" y="3417880"/>
            <a:ext cx="4239924" cy="34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172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14203" y="365125"/>
            <a:ext cx="10977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22-44/9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Презентація на тему 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«Моя майбутня професія - бухгалтер»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8" y="2304117"/>
            <a:ext cx="3822492" cy="1937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6328"/>
            <a:ext cx="4392118" cy="2467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5337"/>
            <a:ext cx="6310711" cy="41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48328" y="296995"/>
            <a:ext cx="9158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стіннівок</a:t>
            </a:r>
          </a:p>
          <a:p>
            <a:pPr algn="ctr"/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«Моя майбутня професія бухгалтер»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15" y="1862449"/>
            <a:ext cx="3091185" cy="4995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819"/>
            <a:ext cx="6955436" cy="5099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43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347745"/>
          </a:xfrm>
        </p:spPr>
      </p:pic>
      <p:sp>
        <p:nvSpPr>
          <p:cNvPr id="13" name="Прямоугольник 12"/>
          <p:cNvSpPr/>
          <p:nvPr/>
        </p:nvSpPr>
        <p:spPr>
          <a:xfrm>
            <a:off x="1583473" y="99658"/>
            <a:ext cx="85745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Відкритий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урок: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Цифрові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дизайну з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редактора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Canva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62712" y="1650072"/>
            <a:ext cx="4768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Викладач Ольга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ГАЛАНИЦЬКА</a:t>
            </a:r>
          </a:p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Викладач Світлана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ЛЕЩЕНКО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0" y="2481069"/>
            <a:ext cx="3238952" cy="3200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656" y="3474082"/>
            <a:ext cx="3324689" cy="3143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316" y="2280665"/>
            <a:ext cx="3210373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4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717931" y="12243"/>
            <a:ext cx="7088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Відкритий урок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«Загальне поняття і визначення бухгалтерського балансу»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0390" y="1348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Майстер в/н Людмила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КОЛЕСНИК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Майстер в/н Олександр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САМУСЬКОВ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6884"/>
            <a:ext cx="3966455" cy="2346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463" y="4739269"/>
            <a:ext cx="3403074" cy="2159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321" y="0"/>
            <a:ext cx="3667679" cy="26005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455" y="2211510"/>
            <a:ext cx="5271712" cy="36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624" y="365125"/>
            <a:ext cx="3254188" cy="30738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66701" y="0"/>
            <a:ext cx="887067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3565526"/>
            <a:ext cx="3352800" cy="30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19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5574"/>
            <a:ext cx="5858693" cy="3772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401" y="2212890"/>
            <a:ext cx="5772956" cy="30007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8253" y="141362"/>
            <a:ext cx="103000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лютого 2025 року у Вищому професійному училищі №17 відбулася друга 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-викладацька конференція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присвячена актуальним питанням цифрової економіки та розвитку криптовалют. Учасники обговорили ключові тренди, виклики та перспективи криптовалют у сучасному світі, а також їхній вплив на фінансові ринки та економіку</a:t>
            </a:r>
            <a:r>
              <a:rPr lang="uk-UA" sz="24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6891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27153"/>
            <a:ext cx="5947395" cy="3230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21696" y="234176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 запрошених гостей:</a:t>
            </a:r>
          </a:p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👍Морозова Євгенія Петрівна – завідувачка кафедри 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девелопменту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нерухомості, фінансів, обліку та маркетингу ННІ ПДАБА, Український державний університет науки і технологій;</a:t>
            </a:r>
          </a:p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👍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Саприкіна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Ірина Григорівна – голова комісії інформаційних технологій Фахового коледжу зварювання та електроніки імені Є.О. Патона, суддя журі;</a:t>
            </a:r>
          </a:p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👍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Бєлянкіна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Тамара Миколаївна – відповідальний секретар приймальної комісії ВСП "Фаховий коледж електрифікації Дніпровського державного аграрно-економічного університету";</a:t>
            </a:r>
          </a:p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👍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Логвіненко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Вікторівна – викладач 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спецдисциплін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Фахового коледжу зварювання та електроніки імені Є.О. Патона;</a:t>
            </a:r>
          </a:p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👍Ільєнко Катерина Костянтинівна – класний керівник 9-А класу Дніпровської гімназії № 19 Дніпровської міської ради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47395" cy="36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0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554</Words>
  <Application>Microsoft Office PowerPoint</Application>
  <PresentationFormat>Широкоэкранный</PresentationFormat>
  <Paragraphs>50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Segoe UI Historic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21</cp:revision>
  <dcterms:created xsi:type="dcterms:W3CDTF">2021-11-29T10:38:42Z</dcterms:created>
  <dcterms:modified xsi:type="dcterms:W3CDTF">2025-06-17T11:31:09Z</dcterms:modified>
</cp:coreProperties>
</file>