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95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0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55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75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36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41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65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2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647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36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5966-6DAF-4279-886C-803091D133D8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20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F5966-6DAF-4279-886C-803091D133D8}" type="datetimeFigureOut">
              <a:rPr lang="ru-RU" smtClean="0"/>
              <a:t>28.12.2021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F2A2E-B2FA-46DD-929A-EECD175EA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13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926" y="3766438"/>
            <a:ext cx="2577074" cy="2982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364" y="-53210"/>
            <a:ext cx="2889754" cy="28714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8000" y="1417871"/>
            <a:ext cx="64407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uk-UA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иждень </a:t>
            </a:r>
            <a:r>
              <a:rPr lang="ru-RU" sz="4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циклової</a:t>
            </a:r>
            <a:r>
              <a:rPr lang="uk-UA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комісії</a:t>
            </a:r>
            <a:endParaRPr lang="ru-RU" sz="48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Бухгалтерського обліку</a:t>
            </a:r>
            <a:r>
              <a:rPr lang="ru-RU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2021-2022 </a:t>
            </a:r>
            <a:r>
              <a:rPr lang="ru-RU" sz="48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н.р</a:t>
            </a:r>
            <a:r>
              <a:rPr lang="ru-RU" sz="48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16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04161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23" y="-103708"/>
            <a:ext cx="3055123" cy="5433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23" y="3907125"/>
            <a:ext cx="5436005" cy="3056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62" y="3701558"/>
            <a:ext cx="5438038" cy="31564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99" y="13220"/>
            <a:ext cx="7769902" cy="436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46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676930" y="206142"/>
            <a:ext cx="7195279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24.11.2021</a:t>
            </a:r>
            <a:endParaRPr lang="ru-RU" sz="44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4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Вистава «Муха-Цокотуха»</a:t>
            </a:r>
            <a:endParaRPr lang="ru-RU" sz="44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4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К21-21/9</a:t>
            </a:r>
            <a:endParaRPr lang="ru-RU" sz="4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64" y="3397714"/>
            <a:ext cx="4789951" cy="34652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37" y="3257572"/>
            <a:ext cx="4779563" cy="35846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077"/>
            <a:ext cx="5021705" cy="33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9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3519" y="2308603"/>
            <a:ext cx="5167312" cy="39314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636" y="0"/>
            <a:ext cx="4398364" cy="32987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100144" cy="532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9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691921" y="365125"/>
            <a:ext cx="7500077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3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26.11.2021</a:t>
            </a:r>
            <a:endParaRPr lang="ru-RU" sz="36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uk-UA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Захист курсових робіт з дисципліни «Бухгалтерський облік»</a:t>
            </a:r>
            <a:endParaRPr lang="ru-RU" sz="36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uk-UA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К20-12МС</a:t>
            </a:r>
            <a:endParaRPr lang="ru-RU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14" y="3410262"/>
            <a:ext cx="6129312" cy="3447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12" y="2929930"/>
            <a:ext cx="6062686" cy="39280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466872" cy="319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90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74" y="134912"/>
            <a:ext cx="5366479" cy="67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6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548328" y="296995"/>
            <a:ext cx="9158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стіннівок</a:t>
            </a:r>
          </a:p>
          <a:p>
            <a:pPr algn="ctr"/>
            <a:r>
              <a:rPr lang="uk-UA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«Моя майбутня професія бухгалтер»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815" y="1862449"/>
            <a:ext cx="3091185" cy="4995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819"/>
            <a:ext cx="6955436" cy="5099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9438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23" y="0"/>
            <a:ext cx="12192001" cy="734774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92"/>
            <a:ext cx="4635698" cy="26065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72" y="1416873"/>
            <a:ext cx="2942736" cy="25307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313" y="4786453"/>
            <a:ext cx="4228688" cy="23777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95" y="1690688"/>
            <a:ext cx="4421705" cy="273694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708879" y="637242"/>
            <a:ext cx="110234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Вистава </a:t>
            </a:r>
            <a:r>
              <a:rPr lang="uk-UA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uk-UA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Флешмоб</a:t>
            </a:r>
            <a:r>
              <a:rPr lang="uk-UA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по-</a:t>
            </a:r>
            <a:r>
              <a:rPr lang="uk-UA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бухгалтерськи</a:t>
            </a:r>
            <a:r>
              <a:rPr lang="uk-UA" sz="4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42682" y="2111285"/>
            <a:ext cx="2360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К21-39/11</a:t>
            </a:r>
            <a:endParaRPr lang="ru-RU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242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4" y="0"/>
            <a:ext cx="6575918" cy="3702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67695"/>
            <a:ext cx="4967924" cy="27903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117" y="-1"/>
            <a:ext cx="5297883" cy="33402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797" y="3340231"/>
            <a:ext cx="4262203" cy="35177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58181" y="4474061"/>
            <a:ext cx="2381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4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К21-39/11</a:t>
            </a:r>
            <a:endParaRPr lang="ru-RU" sz="4000" b="1" dirty="0">
              <a:solidFill>
                <a:prstClr val="white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2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1172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214203" y="365125"/>
            <a:ext cx="109777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 20-33/9</a:t>
            </a:r>
          </a:p>
          <a:p>
            <a:pPr algn="ctr"/>
            <a:r>
              <a:rPr lang="uk-UA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Презентація на тему </a:t>
            </a:r>
          </a:p>
          <a:p>
            <a:pPr algn="ctr"/>
            <a:r>
              <a:rPr lang="uk-UA" sz="4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«Моя майбутня професія - бухгалтер»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08" y="2304117"/>
            <a:ext cx="3822492" cy="19376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6328"/>
            <a:ext cx="4392118" cy="24679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75337"/>
            <a:ext cx="6310711" cy="412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0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85" y="3666413"/>
            <a:ext cx="5676115" cy="31915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" y="3842851"/>
            <a:ext cx="5261548" cy="3015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97" y="0"/>
            <a:ext cx="6910269" cy="388553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21285" y="1726280"/>
            <a:ext cx="2913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20-33/9</a:t>
            </a:r>
          </a:p>
        </p:txBody>
      </p:sp>
    </p:spTree>
    <p:extLst>
      <p:ext uri="{BB962C8B-B14F-4D97-AF65-F5344CB8AC3E}">
        <p14:creationId xmlns:p14="http://schemas.microsoft.com/office/powerpoint/2010/main" val="1214568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08" y="-19867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677587" y="0"/>
            <a:ext cx="6096000" cy="30305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4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23.11.2021</a:t>
            </a:r>
            <a:endParaRPr lang="ru-RU" sz="44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uk-UA" sz="4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Казка з економічним змістом «Колобок»</a:t>
            </a:r>
            <a:endParaRPr lang="ru-RU" sz="44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4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К21-17/9</a:t>
            </a:r>
            <a:endParaRPr lang="ru-RU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90" y="2428407"/>
            <a:ext cx="4681530" cy="3222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45" y="3337834"/>
            <a:ext cx="6273559" cy="352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08" y="7354"/>
            <a:ext cx="2300942" cy="5643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7729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26" y="-54511"/>
            <a:ext cx="5768574" cy="3243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" y="3371400"/>
            <a:ext cx="6200785" cy="3486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194" y="3371401"/>
            <a:ext cx="6759036" cy="3444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0898" cy="407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109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66</Words>
  <Application>Microsoft Office PowerPoint</Application>
  <PresentationFormat>Широкоэкранный</PresentationFormat>
  <Paragraphs>21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</cp:revision>
  <dcterms:created xsi:type="dcterms:W3CDTF">2021-11-29T10:38:42Z</dcterms:created>
  <dcterms:modified xsi:type="dcterms:W3CDTF">2021-12-28T08:25:25Z</dcterms:modified>
</cp:coreProperties>
</file>